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1" r:id="rId5"/>
    <p:sldId id="272" r:id="rId6"/>
    <p:sldId id="273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8" r:id="rId28"/>
    <p:sldId id="297" r:id="rId29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55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154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252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A529-CCBC-49ED-BDDD-0B0E889E2AA7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3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060432" cy="3384376"/>
          </a:xfrm>
        </p:spPr>
        <p:txBody>
          <a:bodyPr>
            <a:noAutofit/>
          </a:bodyPr>
          <a:lstStyle/>
          <a:p>
            <a:r>
              <a:rPr lang="ru-RU" sz="3600" b="1" kern="150" cap="all" spc="-10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Мастер - класс по созданию интерактивных игр для детей дошкольного возраста в программе «</a:t>
            </a:r>
            <a:r>
              <a:rPr lang="en-US" sz="3600" b="1" kern="150" cap="all" spc="-10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Power point</a:t>
            </a:r>
            <a:r>
              <a:rPr lang="ru-RU" sz="3600" b="1" kern="150" cap="all" spc="-10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»</a:t>
            </a:r>
            <a:endParaRPr lang="ru-RU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869160"/>
            <a:ext cx="6400800" cy="1752600"/>
          </a:xfr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ru-RU" sz="2400" spc="8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400" spc="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Зыкова Екатерина </a:t>
            </a:r>
            <a:r>
              <a:rPr lang="ru-RU" sz="2400" spc="8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</a:t>
            </a:r>
            <a:endParaRPr lang="ru-RU" sz="2400" spc="8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109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27584" y="11663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91680" y="2132856"/>
            <a:ext cx="1152128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67944" y="4869160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3528" y="47667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184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156176" y="479715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494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79828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267744" y="44624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547664" y="2348880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96136" y="2655660"/>
            <a:ext cx="1584176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88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572000" y="2780928"/>
            <a:ext cx="1512168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284528" y="30065"/>
            <a:ext cx="590623" cy="5906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43608" y="3861048"/>
            <a:ext cx="590623" cy="5906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4179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820472" y="206084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364088" y="116632"/>
            <a:ext cx="93610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6196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092280" y="2924944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189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220072" y="4581128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130580" y="5161300"/>
            <a:ext cx="396044" cy="423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850514" y="4869160"/>
            <a:ext cx="108012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7308304" y="2276872"/>
            <a:ext cx="626742" cy="28844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540205" y="3353043"/>
            <a:ext cx="396044" cy="423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550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380312" y="1844824"/>
            <a:ext cx="1763688" cy="26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766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779912" y="2708920"/>
            <a:ext cx="1512168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105658" y="3356992"/>
            <a:ext cx="1282765" cy="614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47040" y="2708920"/>
            <a:ext cx="792087" cy="307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081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723492"/>
            <a:ext cx="8924614" cy="536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8899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44008" y="342900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390653" y="3789040"/>
            <a:ext cx="432048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537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63688" y="116632"/>
            <a:ext cx="648072" cy="452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740352" y="620688"/>
            <a:ext cx="648072" cy="226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8380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14204" y="47482"/>
            <a:ext cx="589443" cy="573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835696" y="422510"/>
            <a:ext cx="589443" cy="573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212459" y="5949280"/>
            <a:ext cx="425359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8815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62164" y="2204864"/>
            <a:ext cx="396044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560186" y="2852936"/>
            <a:ext cx="1095580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5217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0" y="142928"/>
            <a:ext cx="4675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7666" y="644985"/>
            <a:ext cx="113328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461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262782" y="315802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6209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55576" y="1124744"/>
            <a:ext cx="151216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915816" y="3789040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7707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9854" y="260648"/>
            <a:ext cx="7772400" cy="1470025"/>
          </a:xfrm>
        </p:spPr>
        <p:txBody>
          <a:bodyPr/>
          <a:lstStyle/>
          <a:p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Игра «Найди лишнее»</a:t>
            </a: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2238342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54" y="4213192"/>
            <a:ext cx="2273684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0669" y="4221088"/>
            <a:ext cx="2419048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41754"/>
            <a:ext cx="2317022" cy="18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46" y="1941754"/>
            <a:ext cx="2416215" cy="1800000"/>
          </a:xfrm>
          <a:prstGeom prst="rect">
            <a:avLst/>
          </a:prstGeom>
        </p:spPr>
      </p:pic>
      <p:sp>
        <p:nvSpPr>
          <p:cNvPr id="4" name="Управляющая кнопка: в конец 3">
            <a:hlinkClick r:id="" action="ppaction://hlinkshowjump?jump=nextslide" highlightClick="1"/>
          </p:cNvPr>
          <p:cNvSpPr/>
          <p:nvPr/>
        </p:nvSpPr>
        <p:spPr>
          <a:xfrm>
            <a:off x="7956376" y="5805264"/>
            <a:ext cx="576064" cy="576064"/>
          </a:xfrm>
          <a:prstGeom prst="actionButtonE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4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39552" y="1484784"/>
            <a:ext cx="8060432" cy="3384376"/>
          </a:xfrm>
        </p:spPr>
        <p:txBody>
          <a:bodyPr>
            <a:noAutofit/>
          </a:bodyPr>
          <a:lstStyle/>
          <a:p>
            <a:r>
              <a:rPr lang="ru-RU" sz="3600" b="1" kern="150" cap="all" spc="-10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Благодарю </a:t>
            </a:r>
            <a:r>
              <a:rPr lang="ru-RU" sz="3600" b="1" kern="150" cap="all" spc="-10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850899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08" y="4009053"/>
            <a:ext cx="2641304" cy="25895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5416"/>
            <a:ext cx="1846958" cy="12259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2" y="1556792"/>
            <a:ext cx="1901886" cy="12624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52" y="2521876"/>
            <a:ext cx="1846958" cy="12259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74" y="1295886"/>
            <a:ext cx="2028972" cy="13468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6775"/>
            <a:ext cx="1901886" cy="12624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17" y="1546070"/>
            <a:ext cx="1901886" cy="1262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64" y="1295886"/>
            <a:ext cx="1846958" cy="12259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66" y="3707287"/>
            <a:ext cx="1846958" cy="12259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31" y="32417"/>
            <a:ext cx="2028972" cy="134680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58" y="2521876"/>
            <a:ext cx="2028972" cy="134680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05082" y="5103755"/>
            <a:ext cx="4384163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>
                <a:latin typeface="Arial Black" panose="020B0A04020102020204" pitchFamily="34" charset="0"/>
              </a:rPr>
              <a:t>Поймай всех синих рыб</a:t>
            </a:r>
            <a:endParaRPr lang="ru-RU" sz="2000">
              <a:latin typeface="Arial Black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3883"/>
            <a:ext cx="2028972" cy="1346809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94550" cy="43204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-3.17919E-06 L 0.66146 0.56625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28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9.24855E-07 L 0.35486 0.37873" pathEditMode="fixed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189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4798E-06 L 0.17448 0.15722" pathEditMode="fixed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7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2.89017E-07 L -0.00642 0.26728" pathEditMode="fixed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33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13" y="169937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>
                <a:latin typeface="Times New Roman" panose="02020603050405020304" pitchFamily="18" charset="0"/>
                <a:cs typeface="Times New Roman" panose="02020603050405020304" pitchFamily="18" charset="0"/>
              </a:rPr>
              <a:t>Триггер в PowerPoint — это инструмент, который позволяет создать «горячую клавишу» для запуска анимации, аудио- и видеоэффектов</a:t>
            </a:r>
            <a:r>
              <a:rPr lang="ru-RU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89040"/>
            <a:ext cx="8229600" cy="22608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клик мышью — и выбранный объект (картинка, фигура, отдельное слово) приходит в движение на слайде. Исчезает, выезжает справа или слева, меняет цвет — действует по заданному сценарию.</a:t>
            </a:r>
          </a:p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777" y="351358"/>
            <a:ext cx="948087" cy="91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6736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лишнее»</a:t>
            </a:r>
            <a:endParaRPr 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12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300" b="1">
                <a:latin typeface="Times New Roman"/>
                <a:ea typeface="Times New Roman"/>
              </a:rPr>
              <a:t>Цель</a:t>
            </a:r>
            <a:r>
              <a:rPr lang="ru-RU" sz="3300">
                <a:latin typeface="Times New Roman"/>
                <a:ea typeface="Times New Roman"/>
              </a:rPr>
              <a:t>: совершенствовать умения дифференцировать диких и домашних животных.</a:t>
            </a:r>
            <a:r>
              <a:rPr lang="ru-RU" sz="3300" b="1">
                <a:latin typeface="Times New Roman"/>
                <a:ea typeface="Times New Roman"/>
              </a:rPr>
              <a:t> </a:t>
            </a:r>
            <a:endParaRPr lang="ru-RU" sz="330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3300" b="1">
                <a:latin typeface="Times New Roman"/>
                <a:ea typeface="Times New Roman"/>
              </a:rPr>
              <a:t>Оборудование</a:t>
            </a:r>
            <a:r>
              <a:rPr lang="ru-RU" sz="3300">
                <a:latin typeface="Times New Roman"/>
                <a:ea typeface="Times New Roman"/>
              </a:rPr>
              <a:t>:  предметные картинки.</a:t>
            </a:r>
          </a:p>
          <a:p>
            <a:pPr marL="0" indent="0" algn="just">
              <a:buNone/>
            </a:pPr>
            <a:r>
              <a:rPr lang="ru-RU" sz="3300" b="1">
                <a:latin typeface="Times New Roman"/>
                <a:ea typeface="Times New Roman"/>
              </a:rPr>
              <a:t>Процедура проведения</a:t>
            </a:r>
            <a:r>
              <a:rPr lang="ru-RU" sz="3300">
                <a:latin typeface="Times New Roman"/>
                <a:ea typeface="Times New Roman"/>
              </a:rPr>
              <a:t>: Предлагают ребенку рассмотреть  изображения животных, один из которых существенно отличается от остальных. </a:t>
            </a:r>
          </a:p>
          <a:p>
            <a:pPr marL="0" indent="0" algn="just">
              <a:buNone/>
            </a:pPr>
            <a:r>
              <a:rPr lang="ru-RU" sz="3300" b="1">
                <a:latin typeface="Times New Roman"/>
                <a:ea typeface="Times New Roman"/>
              </a:rPr>
              <a:t>Инструкция:</a:t>
            </a:r>
            <a:r>
              <a:rPr lang="ru-RU" sz="3300">
                <a:latin typeface="Times New Roman"/>
                <a:ea typeface="Times New Roman"/>
              </a:rPr>
              <a:t> «Рассмотри животных. Некоторые из них сходны между собой. Их можно назвать, одним словом. Одно животное к ним не подходит. Назови (покажи) неподходящее животное». Если выбор сделан правильно, попросить ребенка обосновать свой выбор: «Почему?»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5252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67544" y="332656"/>
            <a:ext cx="792088" cy="86409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435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258990" y="44028"/>
            <a:ext cx="576064" cy="63636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473237" y="172124"/>
            <a:ext cx="792088" cy="80860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76256" y="2060848"/>
            <a:ext cx="864096" cy="8970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393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73909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48930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  <p:tag name="ISPRING_RESOURCE_PATHS_HASH_PRESENTER" val="2c5ff40a91f3891e785b6855043e19d0443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heme/theme1.xml><?xml version="1.0" encoding="utf-8"?>
<a:theme xmlns:a="http://schemas.openxmlformats.org/drawingml/2006/main" name="Тема Office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78</Words>
  <Application>Microsoft Office PowerPoint</Application>
  <PresentationFormat>Экран (4:3)</PresentationFormat>
  <Paragraphs>12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Мастер - класс по созданию интерактивных игр для детей дошкольного возраста в программе «Power point»</vt:lpstr>
      <vt:lpstr>Презентация PowerPoint</vt:lpstr>
      <vt:lpstr>Презентация PowerPoint</vt:lpstr>
      <vt:lpstr>Триггер в PowerPoint — это инструмент, который позволяет создать «горячую клавишу» для запуска анимации, аудио- и видеоэффектов. </vt:lpstr>
      <vt:lpstr>Игра «Найди лишнее»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«Найди лишнее»</vt:lpstr>
      <vt:lpstr>Благодарю за внимание!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Красочный абстрактный фон - шаблон презентации с сайта http://presentation-creation.ru</dc:title>
  <dc:creator>obstinate</dc:creator>
  <dc:description>Шаблон презентации с сайта http://presentation-creation.ru/</dc:description>
  <cp:lastModifiedBy>Екатерина</cp:lastModifiedBy>
  <cp:revision>29</cp:revision>
  <dcterms:created xsi:type="dcterms:W3CDTF">2017-10-03T10:03:42Z</dcterms:created>
  <dcterms:modified xsi:type="dcterms:W3CDTF">2025-02-01T07:11:11Z</dcterms:modified>
</cp:coreProperties>
</file>